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68" r:id="rId2"/>
    <p:sldId id="278" r:id="rId3"/>
    <p:sldId id="269" r:id="rId4"/>
    <p:sldId id="270" r:id="rId5"/>
    <p:sldId id="275" r:id="rId6"/>
    <p:sldId id="265" r:id="rId7"/>
    <p:sldId id="264" r:id="rId8"/>
    <p:sldId id="257" r:id="rId9"/>
    <p:sldId id="266" r:id="rId10"/>
    <p:sldId id="280" r:id="rId11"/>
    <p:sldId id="281" r:id="rId12"/>
    <p:sldId id="282" r:id="rId13"/>
    <p:sldId id="279" r:id="rId14"/>
    <p:sldId id="277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" initials="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C0754-E631-40FD-864D-4A6259A3452C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8B498-0490-45B9-AE6E-F218AB048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8B498-0490-45B9-AE6E-F218AB04828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58;&#1088;&#1086;&#1077;%20&#1080;&#1079;%20&#1087;&#1088;&#1086;&#1089;&#1090;&#1086;&#1082;&#1074;&#1072;&#1096;&#1080;&#1085;&#1086;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41;&#1091;&#1090;&#1077;&#1088;&#1073;&#1088;&#1086;&#1076;.mp4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tovim.ru/library/records/bigbutter.shtml" TargetMode="External"/><Relationship Id="rId2" Type="http://schemas.openxmlformats.org/officeDocument/2006/relationships/hyperlink" Target="http://kuking.net/19_384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vinainform.ru/news/2010/07/27/85911.s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58;&#1088;&#1086;&#1077;%20&#1080;&#1079;%20&#1087;&#1088;&#1086;&#1089;&#1090;&#1086;&#1082;&#1074;&#1072;&#1096;&#1080;&#1085;&#1086;%20&#1087;&#1088;&#1086;&#1076;&#1086;&#1083;&#1078;&#1077;&#1085;&#1080;&#1077;.mp4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92" y="554741"/>
            <a:ext cx="9092108" cy="60007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1714480" y="785795"/>
            <a:ext cx="62151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Исследовательская работа</a:t>
            </a:r>
          </a:p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«Что такое бутерброд и с  чем его едят»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496" y="4357694"/>
            <a:ext cx="46434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              Автор проекта:</a:t>
            </a:r>
          </a:p>
          <a:p>
            <a:r>
              <a:rPr lang="ru-RU" sz="3200" b="1" dirty="0" smtClean="0"/>
              <a:t> Овсянникова Любовь </a:t>
            </a:r>
          </a:p>
          <a:p>
            <a:r>
              <a:rPr lang="ru-RU" sz="3200" b="1" dirty="0" smtClean="0"/>
              <a:t>ученица 2 класса </a:t>
            </a:r>
          </a:p>
          <a:p>
            <a:r>
              <a:rPr lang="ru-RU" sz="3200" b="1" dirty="0" smtClean="0"/>
              <a:t>МБОУ </a:t>
            </a:r>
            <a:r>
              <a:rPr lang="ru-RU" sz="3200" b="1" dirty="0" err="1" smtClean="0"/>
              <a:t>Сявская</a:t>
            </a:r>
            <a:r>
              <a:rPr lang="ru-RU" sz="3200" b="1" dirty="0" smtClean="0"/>
              <a:t> СОШ</a:t>
            </a:r>
            <a:endParaRPr lang="ru-RU" sz="3200" b="1" dirty="0"/>
          </a:p>
        </p:txBody>
      </p:sp>
      <p:sp>
        <p:nvSpPr>
          <p:cNvPr id="3" name="Стрелка вправо 2">
            <a:hlinkClick r:id="rId3" action="ppaction://hlinkfile"/>
          </p:cNvPr>
          <p:cNvSpPr/>
          <p:nvPr/>
        </p:nvSpPr>
        <p:spPr>
          <a:xfrm>
            <a:off x="539552" y="5388745"/>
            <a:ext cx="720080" cy="560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028" y="650305"/>
            <a:ext cx="8818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Физика падения бутерброда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28" y="1175438"/>
            <a:ext cx="3569876" cy="30019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964" y="2112139"/>
            <a:ext cx="4531352" cy="1100837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298" y="3789041"/>
            <a:ext cx="5531106" cy="29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23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7" y="404663"/>
            <a:ext cx="9119873" cy="6064715"/>
          </a:xfrm>
          <a:prstGeom prst="rect">
            <a:avLst/>
          </a:prstGeom>
        </p:spPr>
      </p:pic>
      <p:sp>
        <p:nvSpPr>
          <p:cNvPr id="3" name="Стрелка вправо 2">
            <a:hlinkClick r:id="rId3" action="ppaction://hlinkfile"/>
          </p:cNvPr>
          <p:cNvSpPr/>
          <p:nvPr/>
        </p:nvSpPr>
        <p:spPr>
          <a:xfrm>
            <a:off x="7020272" y="5517232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52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6010">
            <a:off x="4698523" y="348024"/>
            <a:ext cx="4457700" cy="3190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0800">
            <a:off x="-327312" y="-46715"/>
            <a:ext cx="4776191" cy="3582143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308185"/>
            <a:ext cx="2362200" cy="23622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20" y="2348880"/>
            <a:ext cx="3813513" cy="354112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233" y="4392282"/>
            <a:ext cx="2485362" cy="219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6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14393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Вывод:</a:t>
            </a:r>
          </a:p>
          <a:p>
            <a:pPr algn="just"/>
            <a:r>
              <a:rPr lang="ru-RU" sz="2800" b="1" i="1" dirty="0" smtClean="0"/>
              <a:t>Бутерброд – по составу слово чисто немецкое «</a:t>
            </a:r>
            <a:r>
              <a:rPr lang="en-US" sz="2800" b="1" i="1" dirty="0" smtClean="0"/>
              <a:t>Butter</a:t>
            </a:r>
            <a:r>
              <a:rPr lang="ru-RU" sz="2800" b="1" i="1" dirty="0" smtClean="0"/>
              <a:t>» - масло, «</a:t>
            </a:r>
            <a:r>
              <a:rPr lang="en-US" sz="2800" b="1" i="1" dirty="0" smtClean="0"/>
              <a:t>Brot</a:t>
            </a:r>
            <a:r>
              <a:rPr lang="ru-RU" sz="2800" b="1" i="1" dirty="0" smtClean="0"/>
              <a:t>» - хлеб. </a:t>
            </a:r>
          </a:p>
          <a:p>
            <a:pPr algn="just"/>
            <a:r>
              <a:rPr lang="ru-RU" sz="2800" b="1" i="1" dirty="0" smtClean="0"/>
              <a:t>Но мы вкладываем, более широкий смысл, чем немцы. </a:t>
            </a:r>
          </a:p>
          <a:p>
            <a:pPr algn="just"/>
            <a:r>
              <a:rPr lang="ru-RU" sz="2800" b="1" i="1" dirty="0" smtClean="0"/>
              <a:t>Мы можем сказать «бутерброд» про кусок хлеба с сыром или икрой без масла. </a:t>
            </a:r>
          </a:p>
          <a:p>
            <a:pPr algn="just"/>
            <a:r>
              <a:rPr lang="ru-RU" sz="2800" b="1" i="1" dirty="0" smtClean="0"/>
              <a:t>Немец назовет его тартинкой. Бутерброд для него только хлеб с маслом.</a:t>
            </a:r>
          </a:p>
          <a:p>
            <a:endParaRPr lang="ru-RU" dirty="0"/>
          </a:p>
        </p:txBody>
      </p:sp>
      <p:pic>
        <p:nvPicPr>
          <p:cNvPr id="33794" name="Picture 2" descr="http://go1.imgsmail.ru/imgpreview?key=games_40b5834e48d0a78a09fc9c72a9023dec.jpeg&amp;mb=onebo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572008"/>
            <a:ext cx="2714644" cy="16287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Бутерброд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Краткая энциклопедия домашнего хозяйства/ред. И. М. Скворцов и др.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М.: Государственное Научное издательство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Большая Советская энциклопедия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1959.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Даль В.Л.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Толковый словарь живого великого русского языка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М.2006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Ожегов С.И.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Толковый словарь русского языка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М. 2008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Успенский Лев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Почему не иначе?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М. 1967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WiemacheicheinButterbrot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in: Sebastian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Dickhaut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Wiekocheich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nchen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2006, S. 200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öß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Elke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Das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BuchvomButterbrot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ISBN 3-8025-1500-5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 Интернет ресурсы: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http://kuking.net/19_384.htm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http://www.gotovim.ru/library/records/bigbutter.shtml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http://www.dvinainform.ru/news/2010/07/27/85911.shtm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736"/>
            <a:ext cx="850112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i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9600" b="1" i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ЗА ВНИМАНИЕ</a:t>
            </a:r>
            <a:endParaRPr lang="ru-RU" sz="9600" b="1" i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Стрелка вправо 3">
            <a:hlinkClick r:id="rId3" action="ppaction://hlinkfile"/>
          </p:cNvPr>
          <p:cNvSpPr/>
          <p:nvPr/>
        </p:nvSpPr>
        <p:spPr>
          <a:xfrm>
            <a:off x="6948264" y="5301208"/>
            <a:ext cx="1838578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7" y="1785925"/>
          <a:ext cx="8286806" cy="4190075"/>
        </p:xfrm>
        <a:graphic>
          <a:graphicData uri="http://schemas.openxmlformats.org/drawingml/2006/table">
            <a:tbl>
              <a:tblPr/>
              <a:tblGrid>
                <a:gridCol w="2761980"/>
                <a:gridCol w="2761980"/>
                <a:gridCol w="2762846"/>
              </a:tblGrid>
              <a:tr h="808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Ответы учеников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Мальчики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Девочки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«масло и хлеб»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Другие варианты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Итого правильных ответов в %: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500042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smtClean="0"/>
              <a:t>В ОПРОСЕ УЧАСТВОВАЛО 42 ЧЕЛОВЕКА. 21 МАЛЬЧИК И 21 ДЕВОЧКА</a:t>
            </a:r>
            <a:endParaRPr lang="ru-RU" sz="20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285728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Опрос: «Что такое бутерброд»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91439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работы:</a:t>
            </a:r>
          </a:p>
          <a:p>
            <a:pPr algn="ctr"/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071678"/>
            <a:ext cx="80724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выяснить, что такое бутерброд, его настоящее происхождение, и с чем его едят сегодня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71802" y="285728"/>
            <a:ext cx="37820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19" y="1357299"/>
            <a:ext cx="857256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Выяснить происхождение бутерброда и его </a:t>
            </a:r>
            <a:r>
              <a:rPr lang="ru-RU" sz="3600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возрастные изменения</a:t>
            </a:r>
            <a:r>
              <a:rPr lang="ru-RU" sz="3600" dirty="0" smtClean="0"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Исследовать физику падения бутерброда;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Произвести собственные исследования в познании интересных видов бутерброда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Проблема: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/>
              <a:t>Откуда произошло название «бутерброд» и с чем его едят?</a:t>
            </a:r>
          </a:p>
          <a:p>
            <a:endParaRPr lang="ru-RU" sz="4000" dirty="0" smtClean="0"/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Гипотеза: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dirty="0" smtClean="0"/>
              <a:t>«Бутерброд» произошел от немецких слов «</a:t>
            </a:r>
            <a:r>
              <a:rPr lang="ru-RU" sz="4000" dirty="0" err="1" smtClean="0"/>
              <a:t>бутер</a:t>
            </a:r>
            <a:r>
              <a:rPr lang="ru-RU" sz="4000" dirty="0" smtClean="0"/>
              <a:t>» - масло и «</a:t>
            </a:r>
            <a:r>
              <a:rPr lang="ru-RU" sz="4000" dirty="0" err="1" smtClean="0"/>
              <a:t>брот</a:t>
            </a:r>
            <a:r>
              <a:rPr lang="ru-RU" sz="4000" dirty="0" smtClean="0"/>
              <a:t>» - хлеб, в его наполнение входят полезные продукты.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1" y="809625"/>
            <a:ext cx="8572500" cy="5238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662" y="1571612"/>
            <a:ext cx="7478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Бутерброд – хлеб с маслом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847400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488" y="2714620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«</a:t>
            </a:r>
            <a:r>
              <a:rPr lang="en-US" sz="5400" b="1" dirty="0" smtClean="0"/>
              <a:t>die Butter</a:t>
            </a:r>
            <a:r>
              <a:rPr lang="ru-RU" sz="5400" b="1" dirty="0" smtClean="0"/>
              <a:t>» </a:t>
            </a:r>
            <a:r>
              <a:rPr lang="en-US" sz="5400" b="1" dirty="0" smtClean="0"/>
              <a:t>(</a:t>
            </a:r>
            <a:r>
              <a:rPr lang="ru-RU" sz="5400" b="1" dirty="0" smtClean="0"/>
              <a:t>нем.) - масло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71581885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28794" y="2143116"/>
            <a:ext cx="4143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«</a:t>
            </a:r>
            <a:r>
              <a:rPr lang="en-US" sz="5400" b="1" dirty="0" smtClean="0"/>
              <a:t>Das Brot</a:t>
            </a:r>
            <a:r>
              <a:rPr lang="ru-RU" sz="5400" b="1" dirty="0" smtClean="0"/>
              <a:t>»</a:t>
            </a:r>
          </a:p>
          <a:p>
            <a:r>
              <a:rPr lang="ru-RU" sz="5400" b="1" dirty="0" smtClean="0"/>
              <a:t> (нем.) - хлеб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14337789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60" y="279043"/>
            <a:ext cx="4848762" cy="63131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4612" y="5643578"/>
            <a:ext cx="4357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Николай Коперник </a:t>
            </a:r>
          </a:p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 1473 - 1543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8591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364</Words>
  <Application>Microsoft Office PowerPoint</Application>
  <PresentationFormat>Экран (4:3)</PresentationFormat>
  <Paragraphs>65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каб. нем. языка </cp:lastModifiedBy>
  <cp:revision>56</cp:revision>
  <dcterms:modified xsi:type="dcterms:W3CDTF">2014-04-16T10:31:31Z</dcterms:modified>
</cp:coreProperties>
</file>